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8F42"/>
    <a:srgbClr val="8BC167"/>
    <a:srgbClr val="F7F7F6"/>
    <a:srgbClr val="0DAB4A"/>
    <a:srgbClr val="018643"/>
    <a:srgbClr val="548235"/>
    <a:srgbClr val="028444"/>
    <a:srgbClr val="4F6844"/>
    <a:srgbClr val="2C3B25"/>
    <a:srgbClr val="2C3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A3481D-AF80-4529-AAFF-75BFBB7DEE45}" v="1" dt="2022-02-11T19:00:21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1" autoAdjust="0"/>
  </p:normalViewPr>
  <p:slideViewPr>
    <p:cSldViewPr snapToGrid="0">
      <p:cViewPr varScale="1">
        <p:scale>
          <a:sx n="97" d="100"/>
          <a:sy n="97" d="100"/>
        </p:scale>
        <p:origin x="107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49557-97F2-4359-8F35-7636E9DBE1E5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13E90-C0BC-466E-8EE3-C4ADEF516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43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2370" y="748665"/>
            <a:ext cx="5791200" cy="171450"/>
          </a:xfrm>
          <a:prstGeom prst="rect">
            <a:avLst/>
          </a:prstGeom>
        </p:spPr>
      </p:pic>
      <p:sp>
        <p:nvSpPr>
          <p:cNvPr id="11" name="Subtítulo 2"/>
          <p:cNvSpPr txBox="1">
            <a:spLocks/>
          </p:cNvSpPr>
          <p:nvPr userDrawn="1"/>
        </p:nvSpPr>
        <p:spPr>
          <a:xfrm>
            <a:off x="2716530" y="370431"/>
            <a:ext cx="9144000" cy="47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dirty="0"/>
          </a:p>
        </p:txBody>
      </p:sp>
      <p:pic>
        <p:nvPicPr>
          <p:cNvPr id="14" name="Picture 6" descr="Principal_h-RGB_baix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282" y="44623"/>
            <a:ext cx="2379857" cy="70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5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921D-0267-4653-AD9E-3BFE016966F8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DC6D5-1787-4FDA-A74E-4AC0BDB271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71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aixaDeTexto 60"/>
          <p:cNvSpPr txBox="1"/>
          <p:nvPr/>
        </p:nvSpPr>
        <p:spPr>
          <a:xfrm>
            <a:off x="604175" y="381149"/>
            <a:ext cx="612113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defTabSz="914415">
              <a:defRPr/>
            </a:pPr>
            <a:r>
              <a:rPr lang="pt-BR" sz="2400" b="1" kern="0" dirty="0">
                <a:solidFill>
                  <a:srgbClr val="000000"/>
                </a:solidFill>
              </a:rPr>
              <a:t>Fornecimento de Bunker nos Portos Brasileiros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134FC3B4-8A84-430A-9F8C-DCD444CA44C9}"/>
              </a:ext>
            </a:extLst>
          </p:cNvPr>
          <p:cNvGrpSpPr/>
          <p:nvPr/>
        </p:nvGrpSpPr>
        <p:grpSpPr>
          <a:xfrm>
            <a:off x="2517630" y="976258"/>
            <a:ext cx="6680576" cy="5800725"/>
            <a:chOff x="4337194" y="976258"/>
            <a:chExt cx="6680576" cy="5800725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37194" y="976258"/>
              <a:ext cx="6191250" cy="5800725"/>
            </a:xfrm>
            <a:prstGeom prst="rect">
              <a:avLst/>
            </a:prstGeom>
          </p:spPr>
        </p:pic>
        <p:pic>
          <p:nvPicPr>
            <p:cNvPr id="59" name="Imagem 58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61112" y="5442102"/>
              <a:ext cx="273286" cy="253127"/>
            </a:xfrm>
            <a:prstGeom prst="rect">
              <a:avLst/>
            </a:prstGeom>
          </p:spPr>
        </p:pic>
        <p:pic>
          <p:nvPicPr>
            <p:cNvPr id="58" name="Imagem 57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10345" y="5256795"/>
              <a:ext cx="273286" cy="253127"/>
            </a:xfrm>
            <a:prstGeom prst="rect">
              <a:avLst/>
            </a:prstGeom>
          </p:spPr>
        </p:pic>
        <p:grpSp>
          <p:nvGrpSpPr>
            <p:cNvPr id="112" name="Grupo 142"/>
            <p:cNvGrpSpPr>
              <a:grpSpLocks/>
            </p:cNvGrpSpPr>
            <p:nvPr/>
          </p:nvGrpSpPr>
          <p:grpSpPr bwMode="auto">
            <a:xfrm>
              <a:off x="5391514" y="1843883"/>
              <a:ext cx="5626256" cy="4718884"/>
              <a:chOff x="3708871" y="1763812"/>
              <a:chExt cx="5626255" cy="4718884"/>
            </a:xfrm>
          </p:grpSpPr>
          <p:pic>
            <p:nvPicPr>
              <p:cNvPr id="113" name="Picture 4" descr="MC90030744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708871" y="2116919"/>
                <a:ext cx="1714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4" name="Picture 5" descr="MC90030744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581895" y="1763812"/>
                <a:ext cx="1714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7" name="Picture 8" descr="MC90030744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112575" y="6236475"/>
                <a:ext cx="1714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8" name="Picture 9" descr="MC90030744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350759" y="4853661"/>
                <a:ext cx="1714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9" name="Picture 11" descr="MC90030744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990587" y="2059763"/>
                <a:ext cx="1714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1" name="Text Box 13"/>
              <p:cNvSpPr txBox="1">
                <a:spLocks noChangeArrowheads="1"/>
              </p:cNvSpPr>
              <p:nvPr/>
            </p:nvSpPr>
            <p:spPr bwMode="auto">
              <a:xfrm>
                <a:off x="3864663" y="2116919"/>
                <a:ext cx="1008063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r>
                  <a:rPr lang="pt-BR" sz="1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ＭＳ Ｐゴシック" pitchFamily="2" charset="-128"/>
                  </a:rPr>
                  <a:t>Manaus</a:t>
                </a:r>
              </a:p>
            </p:txBody>
          </p:sp>
          <p:sp>
            <p:nvSpPr>
              <p:cNvPr id="122" name="Text Box 14"/>
              <p:cNvSpPr txBox="1">
                <a:spLocks noChangeArrowheads="1"/>
              </p:cNvSpPr>
              <p:nvPr/>
            </p:nvSpPr>
            <p:spPr bwMode="auto">
              <a:xfrm>
                <a:off x="6404886" y="1947094"/>
                <a:ext cx="576263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r>
                  <a:rPr lang="pt-BR" sz="1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ＭＳ Ｐゴシック" pitchFamily="2" charset="-128"/>
                  </a:rPr>
                  <a:t>Belém</a:t>
                </a:r>
              </a:p>
            </p:txBody>
          </p:sp>
          <p:sp>
            <p:nvSpPr>
              <p:cNvPr id="123" name="Text Box 15"/>
              <p:cNvSpPr txBox="1">
                <a:spLocks noChangeArrowheads="1"/>
              </p:cNvSpPr>
              <p:nvPr/>
            </p:nvSpPr>
            <p:spPr bwMode="auto">
              <a:xfrm>
                <a:off x="7278655" y="1785094"/>
                <a:ext cx="741363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r>
                  <a:rPr lang="pt-BR" sz="1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ＭＳ Ｐゴシック" pitchFamily="2" charset="-128"/>
                  </a:rPr>
                  <a:t>São Luís</a:t>
                </a:r>
              </a:p>
            </p:txBody>
          </p:sp>
          <p:sp>
            <p:nvSpPr>
              <p:cNvPr id="124" name="Text Box 16"/>
              <p:cNvSpPr txBox="1">
                <a:spLocks noChangeArrowheads="1"/>
              </p:cNvSpPr>
              <p:nvPr/>
            </p:nvSpPr>
            <p:spPr bwMode="auto">
              <a:xfrm>
                <a:off x="8070512" y="1945118"/>
                <a:ext cx="854700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>
                <a:defPPr>
                  <a:defRPr lang="pt-BR"/>
                </a:defPPr>
                <a:lvl1pPr>
                  <a:spcBef>
                    <a:spcPct val="50000"/>
                  </a:spcBef>
                  <a:defRPr sz="1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ＭＳ Ｐゴシック" pitchFamily="2" charset="-128"/>
                  </a:defRPr>
                </a:lvl1pPr>
                <a:lvl2pPr marL="742950" indent="-285750">
                  <a:defRPr sz="2400">
                    <a:latin typeface="Times New Roman" pitchFamily="18" charset="0"/>
                  </a:defRPr>
                </a:lvl2pPr>
                <a:lvl3pPr marL="1143000" indent="-228600">
                  <a:defRPr sz="2400">
                    <a:latin typeface="Times New Roman" pitchFamily="18" charset="0"/>
                  </a:defRPr>
                </a:lvl3pPr>
                <a:lvl4pPr marL="1600200" indent="-228600">
                  <a:defRPr sz="2400">
                    <a:latin typeface="Times New Roman" pitchFamily="18" charset="0"/>
                  </a:defRPr>
                </a:lvl4pPr>
                <a:lvl5pPr marL="2057400" indent="-228600">
                  <a:defRPr sz="2400"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latin typeface="Times New Roman" pitchFamily="18" charset="0"/>
                  </a:defRPr>
                </a:lvl9pPr>
              </a:lstStyle>
              <a:p>
                <a:r>
                  <a:rPr lang="pt-BR" dirty="0"/>
                  <a:t>Fortaleza</a:t>
                </a:r>
              </a:p>
            </p:txBody>
          </p:sp>
          <p:sp>
            <p:nvSpPr>
              <p:cNvPr id="128" name="Text Box 20"/>
              <p:cNvSpPr txBox="1">
                <a:spLocks noChangeArrowheads="1"/>
              </p:cNvSpPr>
              <p:nvPr/>
            </p:nvSpPr>
            <p:spPr bwMode="auto">
              <a:xfrm>
                <a:off x="7689212" y="4822192"/>
                <a:ext cx="1054100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r>
                  <a:rPr lang="pt-BR" sz="1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ＭＳ Ｐゴシック" pitchFamily="2" charset="-128"/>
                  </a:rPr>
                  <a:t>Rio de Janeiro</a:t>
                </a:r>
              </a:p>
            </p:txBody>
          </p:sp>
          <p:sp>
            <p:nvSpPr>
              <p:cNvPr id="129" name="Text Box 22"/>
              <p:cNvSpPr txBox="1">
                <a:spLocks noChangeArrowheads="1"/>
              </p:cNvSpPr>
              <p:nvPr/>
            </p:nvSpPr>
            <p:spPr bwMode="auto">
              <a:xfrm>
                <a:off x="6258506" y="6236475"/>
                <a:ext cx="1223963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r>
                  <a:rPr lang="pt-BR" sz="1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ＭＳ Ｐゴシック" pitchFamily="2" charset="-128"/>
                  </a:rPr>
                  <a:t>Rio Grande</a:t>
                </a:r>
              </a:p>
            </p:txBody>
          </p:sp>
          <p:pic>
            <p:nvPicPr>
              <p:cNvPr id="130" name="Picture 23" descr="MC90030744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93543" y="5309729"/>
                <a:ext cx="1714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1" name="Text Box 24"/>
              <p:cNvSpPr txBox="1">
                <a:spLocks noChangeArrowheads="1"/>
              </p:cNvSpPr>
              <p:nvPr/>
            </p:nvSpPr>
            <p:spPr bwMode="auto">
              <a:xfrm>
                <a:off x="6549609" y="5401169"/>
                <a:ext cx="1223963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r>
                  <a:rPr lang="pt-BR" sz="1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ＭＳ Ｐゴシック" pitchFamily="2" charset="-128"/>
                  </a:rPr>
                  <a:t>Paranaguá</a:t>
                </a:r>
              </a:p>
            </p:txBody>
          </p:sp>
          <p:pic>
            <p:nvPicPr>
              <p:cNvPr id="132" name="Picture 25" descr="MC90030744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915850" y="4969450"/>
                <a:ext cx="1714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" name="Text Box 26"/>
              <p:cNvSpPr txBox="1">
                <a:spLocks noChangeArrowheads="1"/>
              </p:cNvSpPr>
              <p:nvPr/>
            </p:nvSpPr>
            <p:spPr bwMode="auto">
              <a:xfrm>
                <a:off x="6995946" y="5083950"/>
                <a:ext cx="1008062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r>
                  <a:rPr lang="pt-BR" sz="1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ＭＳ Ｐゴシック" pitchFamily="2" charset="-128"/>
                  </a:rPr>
                  <a:t>S. Sebastião</a:t>
                </a:r>
              </a:p>
            </p:txBody>
          </p:sp>
          <p:pic>
            <p:nvPicPr>
              <p:cNvPr id="134" name="Picture 27" descr="MC90030744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526575" y="4786956"/>
                <a:ext cx="1714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6" name="Text Box 29"/>
              <p:cNvSpPr txBox="1">
                <a:spLocks noChangeArrowheads="1"/>
              </p:cNvSpPr>
              <p:nvPr/>
            </p:nvSpPr>
            <p:spPr bwMode="auto">
              <a:xfrm>
                <a:off x="7417157" y="4952581"/>
                <a:ext cx="1223963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r>
                  <a:rPr lang="pt-BR" sz="1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ＭＳ Ｐゴシック" pitchFamily="2" charset="-128"/>
                  </a:rPr>
                  <a:t>Angra dos Reis</a:t>
                </a:r>
              </a:p>
            </p:txBody>
          </p:sp>
          <p:pic>
            <p:nvPicPr>
              <p:cNvPr id="137" name="Picture 32" descr="MC90030744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486812" y="2974163"/>
                <a:ext cx="1714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8" name="Text Box 33"/>
              <p:cNvSpPr txBox="1">
                <a:spLocks noChangeArrowheads="1"/>
              </p:cNvSpPr>
              <p:nvPr/>
            </p:nvSpPr>
            <p:spPr bwMode="auto">
              <a:xfrm>
                <a:off x="8617788" y="3077497"/>
                <a:ext cx="717338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r>
                  <a:rPr lang="pt-BR" sz="1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ＭＳ Ｐゴシック" pitchFamily="2" charset="-128"/>
                  </a:rPr>
                  <a:t>Maceió</a:t>
                </a:r>
              </a:p>
            </p:txBody>
          </p:sp>
          <p:pic>
            <p:nvPicPr>
              <p:cNvPr id="145" name="Picture 10" descr="MC90030744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688837" y="5083950"/>
                <a:ext cx="171450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6" name="Text Box 21"/>
              <p:cNvSpPr txBox="1">
                <a:spLocks noChangeArrowheads="1"/>
              </p:cNvSpPr>
              <p:nvPr/>
            </p:nvSpPr>
            <p:spPr bwMode="auto">
              <a:xfrm>
                <a:off x="6798817" y="5213694"/>
                <a:ext cx="680138" cy="2462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r>
                  <a:rPr lang="pt-BR" sz="1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ea typeface="ＭＳ Ｐゴシック" pitchFamily="2" charset="-128"/>
                  </a:rPr>
                  <a:t>Santos</a:t>
                </a:r>
              </a:p>
            </p:txBody>
          </p:sp>
        </p:grpSp>
        <p:pic>
          <p:nvPicPr>
            <p:cNvPr id="149" name="Picture 32" descr="MC90030744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913676" y="1987706"/>
              <a:ext cx="17145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" name="Imagem 51"/>
            <p:cNvPicPr>
              <a:picLocks/>
            </p:cNvPicPr>
            <p:nvPr/>
          </p:nvPicPr>
          <p:blipFill rotWithShape="1">
            <a:blip r:embed="rId3"/>
            <a:srcRect l="3958" t="32698" r="1" b="5394"/>
            <a:stretch/>
          </p:blipFill>
          <p:spPr>
            <a:xfrm>
              <a:off x="7928747" y="1860550"/>
              <a:ext cx="262465" cy="156706"/>
            </a:xfrm>
            <a:prstGeom prst="rect">
              <a:avLst/>
            </a:prstGeom>
          </p:spPr>
        </p:pic>
        <p:pic>
          <p:nvPicPr>
            <p:cNvPr id="57" name="Imagem 56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01514" y="4859322"/>
              <a:ext cx="273286" cy="253127"/>
            </a:xfrm>
            <a:prstGeom prst="rect">
              <a:avLst/>
            </a:prstGeom>
          </p:spPr>
        </p:pic>
        <p:pic>
          <p:nvPicPr>
            <p:cNvPr id="60" name="Imagem 59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9168" y="6311743"/>
              <a:ext cx="273286" cy="253127"/>
            </a:xfrm>
            <a:prstGeom prst="rect">
              <a:avLst/>
            </a:prstGeom>
          </p:spPr>
        </p:pic>
        <p:sp>
          <p:nvSpPr>
            <p:cNvPr id="3" name="CaixaDeTexto 2"/>
            <p:cNvSpPr txBox="1"/>
            <p:nvPr/>
          </p:nvSpPr>
          <p:spPr>
            <a:xfrm>
              <a:off x="7339828" y="2304940"/>
              <a:ext cx="431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>
                      <a:lumMod val="75000"/>
                    </a:schemeClr>
                  </a:solidFill>
                </a:rPr>
                <a:t>PA</a:t>
              </a:r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5493216" y="2399503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>
                      <a:lumMod val="75000"/>
                    </a:schemeClr>
                  </a:solidFill>
                </a:rPr>
                <a:t>AM</a:t>
              </a:r>
            </a:p>
          </p:txBody>
        </p:sp>
        <p:sp>
          <p:nvSpPr>
            <p:cNvPr id="51" name="CaixaDeTexto 50"/>
            <p:cNvSpPr txBox="1"/>
            <p:nvPr/>
          </p:nvSpPr>
          <p:spPr>
            <a:xfrm>
              <a:off x="8543887" y="2276195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>
                      <a:lumMod val="75000"/>
                    </a:schemeClr>
                  </a:solidFill>
                </a:rPr>
                <a:t>MA</a:t>
              </a:r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9495825" y="231959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>
                      <a:lumMod val="75000"/>
                    </a:schemeClr>
                  </a:solidFill>
                </a:rPr>
                <a:t>CE</a:t>
              </a:r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9182621" y="3368917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>
                      <a:lumMod val="75000"/>
                    </a:schemeClr>
                  </a:solidFill>
                </a:rPr>
                <a:t>BA</a:t>
              </a:r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8049548" y="4814557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>
                      <a:lumMod val="75000"/>
                    </a:schemeClr>
                  </a:solidFill>
                </a:rPr>
                <a:t>SP</a:t>
              </a:r>
            </a:p>
          </p:txBody>
        </p:sp>
        <p:sp>
          <p:nvSpPr>
            <p:cNvPr id="63" name="CaixaDeTexto 62"/>
            <p:cNvSpPr txBox="1"/>
            <p:nvPr/>
          </p:nvSpPr>
          <p:spPr>
            <a:xfrm>
              <a:off x="7628392" y="5225000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>
                      <a:lumMod val="75000"/>
                    </a:schemeClr>
                  </a:solidFill>
                </a:rPr>
                <a:t>PR</a:t>
              </a:r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7448604" y="5993609"/>
              <a:ext cx="421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>
                      <a:lumMod val="75000"/>
                    </a:schemeClr>
                  </a:solidFill>
                </a:rPr>
                <a:t>RS</a:t>
              </a:r>
            </a:p>
          </p:txBody>
        </p:sp>
      </p:grp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C9939F33-AEF7-430F-935A-B125550ED23E}"/>
              </a:ext>
            </a:extLst>
          </p:cNvPr>
          <p:cNvGrpSpPr/>
          <p:nvPr/>
        </p:nvGrpSpPr>
        <p:grpSpPr>
          <a:xfrm>
            <a:off x="779840" y="5104858"/>
            <a:ext cx="2235235" cy="716936"/>
            <a:chOff x="8552986" y="4599720"/>
            <a:chExt cx="1993411" cy="590672"/>
          </a:xfrm>
        </p:grpSpPr>
        <p:pic>
          <p:nvPicPr>
            <p:cNvPr id="43" name="Picture 4" descr="MC900307440[1]">
              <a:extLst>
                <a:ext uri="{FF2B5EF4-FFF2-40B4-BE49-F238E27FC236}">
                  <a16:creationId xmlns:a16="http://schemas.microsoft.com/office/drawing/2014/main" id="{9C687E37-9EFB-4052-B6F8-419230FC01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22291" y="4667572"/>
              <a:ext cx="219644" cy="216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CaixaDeTexto 1048">
              <a:extLst>
                <a:ext uri="{FF2B5EF4-FFF2-40B4-BE49-F238E27FC236}">
                  <a16:creationId xmlns:a16="http://schemas.microsoft.com/office/drawing/2014/main" id="{7175467A-B31D-4FFF-AC73-F647DF1E64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00638" y="4913393"/>
              <a:ext cx="139532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+mn-ea"/>
                  <a:cs typeface="+mn-cs"/>
                </a:rPr>
                <a:t>Barcaça</a:t>
              </a:r>
            </a:p>
          </p:txBody>
        </p:sp>
        <p:sp>
          <p:nvSpPr>
            <p:cNvPr id="47" name="CaixaDeTexto 1048">
              <a:extLst>
                <a:ext uri="{FF2B5EF4-FFF2-40B4-BE49-F238E27FC236}">
                  <a16:creationId xmlns:a16="http://schemas.microsoft.com/office/drawing/2014/main" id="{02C92B1B-CB29-4269-921D-ADD142BBCB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96413" y="4599720"/>
              <a:ext cx="16499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+mn-ea"/>
                  <a:cs typeface="+mn-cs"/>
                </a:rPr>
                <a:t>Duto</a:t>
              </a:r>
              <a:endParaRPr kumimoji="0" lang="pt-B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endParaRPr>
            </a:p>
          </p:txBody>
        </p:sp>
        <p:pic>
          <p:nvPicPr>
            <p:cNvPr id="48" name="Imagem 47">
              <a:extLst>
                <a:ext uri="{FF2B5EF4-FFF2-40B4-BE49-F238E27FC236}">
                  <a16:creationId xmlns:a16="http://schemas.microsoft.com/office/drawing/2014/main" id="{B3EFD25A-A254-4532-9A9D-1714238DF507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52986" y="4903919"/>
              <a:ext cx="273286" cy="2531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0954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700722A701A39418922A947B6798726" ma:contentTypeVersion="13" ma:contentTypeDescription="Crie um novo documento." ma:contentTypeScope="" ma:versionID="ed98166707813ef801af6a75b37c7ea2">
  <xsd:schema xmlns:xsd="http://www.w3.org/2001/XMLSchema" xmlns:xs="http://www.w3.org/2001/XMLSchema" xmlns:p="http://schemas.microsoft.com/office/2006/metadata/properties" xmlns:ns2="222d69de-66ef-4adb-874f-7546b117c70b" xmlns:ns3="e9cabfa7-7313-4a2b-89fa-58574c404436" targetNamespace="http://schemas.microsoft.com/office/2006/metadata/properties" ma:root="true" ma:fieldsID="5c380c6955bc92acd1f5f4e741768e6f" ns2:_="" ns3:_="">
    <xsd:import namespace="222d69de-66ef-4adb-874f-7546b117c70b"/>
    <xsd:import namespace="e9cabfa7-7313-4a2b-89fa-58574c4044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2d69de-66ef-4adb-874f-7546b117c7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abfa7-7313-4a2b-89fa-58574c40443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453E4A-7B7E-4612-8F3B-370718CDBA3B}">
  <ds:schemaRefs>
    <ds:schemaRef ds:uri="222d69de-66ef-4adb-874f-7546b117c70b"/>
    <ds:schemaRef ds:uri="http://schemas.microsoft.com/office/2006/metadata/properties"/>
    <ds:schemaRef ds:uri="e9cabfa7-7313-4a2b-89fa-58574c404436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6DC160-533D-45EF-B927-129CA3720E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2d69de-66ef-4adb-874f-7546b117c70b"/>
    <ds:schemaRef ds:uri="e9cabfa7-7313-4a2b-89fa-58574c4044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845B0E-03D1-4F8F-A546-61F1324EC2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6422</TotalTime>
  <Words>35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do Office</vt:lpstr>
      <vt:lpstr>Apresentação do PowerPoint</vt:lpstr>
    </vt:vector>
  </TitlesOfParts>
  <Company>Petrobras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Comercialização no Mercado Interno Comércio de Escuros Operações e Serviços de Bunker</dc:title>
  <dc:creator>Odeilson da Silva Alves</dc:creator>
  <cp:lastModifiedBy>Andreia Monteiro de Almeida</cp:lastModifiedBy>
  <cp:revision>498</cp:revision>
  <cp:lastPrinted>2021-10-27T13:59:01Z</cp:lastPrinted>
  <dcterms:created xsi:type="dcterms:W3CDTF">2020-02-05T17:17:57Z</dcterms:created>
  <dcterms:modified xsi:type="dcterms:W3CDTF">2022-02-11T19:02:30Z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61996e-cafd-4c9a-8a94-2dc1b82131ae_Enabled">
    <vt:lpwstr>True</vt:lpwstr>
  </property>
  <property fmtid="{D5CDD505-2E9C-101B-9397-08002B2CF9AE}" pid="3" name="MSIP_Label_8e61996e-cafd-4c9a-8a94-2dc1b82131ae_SiteId">
    <vt:lpwstr>5b6f6241-9a57-4be4-8e50-1dfa72e79a57</vt:lpwstr>
  </property>
  <property fmtid="{D5CDD505-2E9C-101B-9397-08002B2CF9AE}" pid="4" name="MSIP_Label_8e61996e-cafd-4c9a-8a94-2dc1b82131ae_Owner">
    <vt:lpwstr>odeilsonalves@petrobras.com.br</vt:lpwstr>
  </property>
  <property fmtid="{D5CDD505-2E9C-101B-9397-08002B2CF9AE}" pid="5" name="MSIP_Label_8e61996e-cafd-4c9a-8a94-2dc1b82131ae_SetDate">
    <vt:lpwstr>2020-02-05T17:19:26.5125791Z</vt:lpwstr>
  </property>
  <property fmtid="{D5CDD505-2E9C-101B-9397-08002B2CF9AE}" pid="6" name="MSIP_Label_8e61996e-cafd-4c9a-8a94-2dc1b82131ae_Name">
    <vt:lpwstr>NP-1</vt:lpwstr>
  </property>
  <property fmtid="{D5CDD505-2E9C-101B-9397-08002B2CF9AE}" pid="7" name="MSIP_Label_8e61996e-cafd-4c9a-8a94-2dc1b82131ae_Application">
    <vt:lpwstr>Microsoft Azure Information Protection</vt:lpwstr>
  </property>
  <property fmtid="{D5CDD505-2E9C-101B-9397-08002B2CF9AE}" pid="8" name="MSIP_Label_8e61996e-cafd-4c9a-8a94-2dc1b82131ae_ActionId">
    <vt:lpwstr>349cfe89-e916-4044-8e47-0aa811f05e8f</vt:lpwstr>
  </property>
  <property fmtid="{D5CDD505-2E9C-101B-9397-08002B2CF9AE}" pid="9" name="MSIP_Label_8e61996e-cafd-4c9a-8a94-2dc1b82131ae_Extended_MSFT_Method">
    <vt:lpwstr>Manual</vt:lpwstr>
  </property>
  <property fmtid="{D5CDD505-2E9C-101B-9397-08002B2CF9AE}" pid="10" name="Sensitivity">
    <vt:lpwstr>NP-1</vt:lpwstr>
  </property>
  <property fmtid="{D5CDD505-2E9C-101B-9397-08002B2CF9AE}" pid="11" name="ContentTypeId">
    <vt:lpwstr>0x010100B700722A701A39418922A947B6798726</vt:lpwstr>
  </property>
</Properties>
</file>